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367DEA-71D1-4C05-92F3-0BF4AD48187C}">
  <a:tblStyle styleId="{2E367DEA-71D1-4C05-92F3-0BF4AD4818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231"/>
  </p:normalViewPr>
  <p:slideViewPr>
    <p:cSldViewPr snapToGrid="0">
      <p:cViewPr varScale="1">
        <p:scale>
          <a:sx n="132" d="100"/>
          <a:sy n="132" d="100"/>
        </p:scale>
        <p:origin x="158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04a9dcfc5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04a9dcfc5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cdc579520d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cdc579520d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dc579520d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cdc579520d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dc579520d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cdc579520d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in the warwick example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dc579520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cdc579520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cdc579520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cdc579520d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cdc579520d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cdc579520d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4a9dcfc5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4a9dcfc5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dc579520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dc579520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f9fc73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cf9fc73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cf9fc732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cf9fc7329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cf9fc732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cf9fc732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4a9dcfc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4a9dcfc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cdc579520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cdc579520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dc579520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cdc579520d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1150" y="194150"/>
            <a:ext cx="5233576" cy="2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8600" y="91875"/>
            <a:ext cx="1963777" cy="8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atdotheyknow.com/request/children_removed_from_school_ro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dnapp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60583" y="1307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5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359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Systems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3845025"/>
            <a:ext cx="1849075" cy="12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825" y="3913162"/>
            <a:ext cx="2463324" cy="12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Security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is easy. Someone there will tell you the rules: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Encrypt this laptop hard drive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Never send attachments, only links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are the rules for which files you can access.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Someone is employed to do the risk assessment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Also - the consequences are obvious: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Verbal warning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Written warning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Sacked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When can you break these rules?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Romantic Security 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 harder.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Digital intimacy is a thing. It should be treated like any other type of intimacy.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Abuse is also a thing.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allowed to see select screenshots of your conversations? Under what circumstances?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 can you break these rules?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can you protect yourself from abuse?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 group security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8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Bit harder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“The group chat”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what else?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Permission to take a photo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What’s on the table for mockery?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 are the individual and group boundaries?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Who can share screenshots? When?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When can you break the rules?   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000" y="546125"/>
            <a:ext cx="4770776" cy="40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Security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Literally the hardest security problem.  How to get a multigenerational group with complex power-dynamics to follow the same set of rules about security?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23" y="2491348"/>
            <a:ext cx="3725300" cy="21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675" y="1859875"/>
            <a:ext cx="2994149" cy="33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Security - why is it hard?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Changing roles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Teenagers turning into adults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Family members losing capacity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family members - partners, step-children, new babies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Uneven power distribution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Uneven power breeds secrecy. Secrecy breeds mistrust.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Individuals balancing power with security from both outside and inside the family.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Security Questions To Ask yourself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okay that my family talk about my work with their friends?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I even tell my family about my work?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okay to publicly share family pictures? How about naked baby pictures?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handles the physical security in your home? Who handles the digital? The financial? The ‘informational’ security?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people have respected private places? Should they?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the family risk assessment look like?  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225" y="3647463"/>
            <a:ext cx="6096000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for the session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Tiger kidnappings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in 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with friends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in relationships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in families.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Freedom of information 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second week of this course we asked Surrey County Council about children that had been removed from school rolls…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They have now returned to us: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https://www.whatdotheyknow.com/request/children_removed_from_school_rol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do I do next?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Tiger Kidnappings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What’s a tiger kidnapping?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Tiger Kidnappings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a tiger kidnapping?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</a:rPr>
              <a:t>A </a:t>
            </a:r>
            <a:r>
              <a:rPr lang="en" sz="1600" b="1" i="1">
                <a:solidFill>
                  <a:schemeClr val="dk1"/>
                </a:solidFill>
              </a:rPr>
              <a:t>tiger kidnapping</a:t>
            </a:r>
            <a:r>
              <a:rPr lang="en" sz="1600" i="1">
                <a:solidFill>
                  <a:schemeClr val="dk1"/>
                </a:solidFill>
              </a:rPr>
              <a:t> or </a:t>
            </a:r>
            <a:r>
              <a:rPr lang="en" sz="1600" b="1" i="1">
                <a:solidFill>
                  <a:schemeClr val="dk1"/>
                </a:solidFill>
              </a:rPr>
              <a:t>tiger robbery</a:t>
            </a:r>
            <a:r>
              <a:rPr lang="en" sz="1600" i="1">
                <a:solidFill>
                  <a:schemeClr val="dk1"/>
                </a:solidFill>
              </a:rPr>
              <a:t> involves two separate crimes. The first crime usually involves an</a:t>
            </a:r>
            <a:r>
              <a:rPr lang="en" sz="1600" i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600" i="1" u="sng">
                <a:solidFill>
                  <a:schemeClr val="hlink"/>
                </a:solidFill>
                <a:hlinkClick r:id="rId3"/>
              </a:rPr>
              <a:t>abduction</a:t>
            </a:r>
            <a:r>
              <a:rPr lang="en" sz="1600" i="1">
                <a:solidFill>
                  <a:schemeClr val="dk1"/>
                </a:solidFill>
              </a:rPr>
              <a:t> of a person or something someone highly values. Instead of demanding money, the captors demand that a second crime be committed on their behalf.</a:t>
            </a:r>
            <a:endParaRPr sz="16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“We’ve got your mum, now take all the money out of the work safe or she gets it”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tiger kidnappings 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yourself in the position of an armed gang who find out about a venue with millions of pounds in cash.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gang decide to use a Tiger kidnapping, what’s the risks?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Cloaked Tiger Kidnappings 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1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 rests in the quality of your relationships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does prison. 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702" y="0"/>
            <a:ext cx="414129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session: Organisational Security 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Organisations that you are part of: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session: Organisational Security 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Organisations that you are part of: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Friends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Friends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ghtrop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Macintosh PowerPoint</Application>
  <PresentationFormat>On-screen Show (16:9)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Tightrope</vt:lpstr>
      <vt:lpstr>Session 5</vt:lpstr>
      <vt:lpstr>Topics for the session</vt:lpstr>
      <vt:lpstr>Freedom of information </vt:lpstr>
      <vt:lpstr>Tiger Kidnappings</vt:lpstr>
      <vt:lpstr>Tiger Kidnappings</vt:lpstr>
      <vt:lpstr>More tiger kidnappings </vt:lpstr>
      <vt:lpstr>Cloaked Tiger Kidnappings </vt:lpstr>
      <vt:lpstr>Today’s session: Organisational Security </vt:lpstr>
      <vt:lpstr>Today’s session: Organisational Security </vt:lpstr>
      <vt:lpstr>Work Security</vt:lpstr>
      <vt:lpstr>Romantic Security </vt:lpstr>
      <vt:lpstr>Friend group security</vt:lpstr>
      <vt:lpstr>Family Security</vt:lpstr>
      <vt:lpstr>Family Security - why is it hard?</vt:lpstr>
      <vt:lpstr>Family Security Questions To Ask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</dc:title>
  <cp:lastModifiedBy>Joseph Reddington</cp:lastModifiedBy>
  <cp:revision>1</cp:revision>
  <dcterms:modified xsi:type="dcterms:W3CDTF">2023-03-13T11:03:39Z</dcterms:modified>
</cp:coreProperties>
</file>